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844"/>
    <a:srgbClr val="29ABB1"/>
    <a:srgbClr val="76B531"/>
    <a:srgbClr val="BAE2F4"/>
    <a:srgbClr val="49C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93C84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233896" y="99628"/>
            <a:ext cx="7046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ts val="225"/>
              </a:spcBef>
            </a:pPr>
            <a:r>
              <a:rPr lang="fr-FR" sz="2400" b="1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Plurilittératies</a:t>
            </a:r>
            <a:r>
              <a:rPr lang="fr-FR" sz="24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pour une citoyenneté globale</a:t>
            </a:r>
            <a:br>
              <a:rPr lang="fr-FR" sz="24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fr-FR" sz="2400" b="1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A0B906B-8BE3-6635-4095-7AEF29A5135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6559" y="5998189"/>
            <a:ext cx="1865630" cy="63309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feld 2">
            <a:extLst>
              <a:ext uri="{FF2B5EF4-FFF2-40B4-BE49-F238E27FC236}">
                <a16:creationId xmlns:a16="http://schemas.microsoft.com/office/drawing/2014/main" id="{69910A1F-32ED-4D9D-78E4-5EF77590BAA7}"/>
              </a:ext>
            </a:extLst>
          </p:cNvPr>
          <p:cNvSpPr txBox="1"/>
          <p:nvPr userDrawn="1"/>
        </p:nvSpPr>
        <p:spPr>
          <a:xfrm>
            <a:off x="-895615" y="463355"/>
            <a:ext cx="103329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ts val="225"/>
              </a:spcBef>
            </a:pPr>
            <a:r>
              <a:rPr lang="fr-FR" sz="1800" b="1" i="0" dirty="0">
                <a:solidFill>
                  <a:srgbClr val="A5A5A5"/>
                </a:solidFill>
                <a:effectLst/>
                <a:latin typeface="Arial" panose="020B0604020202020204" pitchFamily="34" charset="0"/>
              </a:rPr>
              <a:t>L’apprentissage approfondi dans les classes de langues étrangères</a:t>
            </a:r>
            <a:endParaRPr lang="fr-FR" sz="1800" b="1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br>
              <a:rPr lang="fr-FR" sz="1800" dirty="0"/>
            </a:br>
            <a:endParaRPr lang="en-US" sz="1800" b="1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Picture 12" descr="A yellow text on a black background&#10;&#10;AI-generated content may be incorrect.">
            <a:extLst>
              <a:ext uri="{FF2B5EF4-FFF2-40B4-BE49-F238E27FC236}">
                <a16:creationId xmlns:a16="http://schemas.microsoft.com/office/drawing/2014/main" id="{E7AB0E6E-1230-D0F0-D5B5-A7124D6EB382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0742" y="136068"/>
            <a:ext cx="2257264" cy="794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35</cp:revision>
  <dcterms:created xsi:type="dcterms:W3CDTF">2024-02-06T15:43:11Z</dcterms:created>
  <dcterms:modified xsi:type="dcterms:W3CDTF">2025-02-19T11:20:57Z</dcterms:modified>
</cp:coreProperties>
</file>